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7" r:id="rId4"/>
    <p:sldId id="266" r:id="rId5"/>
    <p:sldId id="259" r:id="rId6"/>
    <p:sldId id="260" r:id="rId7"/>
    <p:sldId id="267" r:id="rId8"/>
    <p:sldId id="261" r:id="rId9"/>
    <p:sldId id="262" r:id="rId10"/>
    <p:sldId id="263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briele" initials="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7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4-24T19:34:31.071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FF10A9-8520-45E1-9484-C36442FF9585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3BC851-3439-4870-872D-FE452F47F546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 rot="10800000" flipV="1">
            <a:off x="642910" y="857232"/>
            <a:ext cx="7851648" cy="1371600"/>
          </a:xfrm>
        </p:spPr>
        <p:txBody>
          <a:bodyPr/>
          <a:lstStyle/>
          <a:p>
            <a:r>
              <a:rPr lang="it-IT" dirty="0" smtClean="0"/>
              <a:t>ABRUZZO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 flipV="1">
            <a:off x="15430576" y="285728"/>
            <a:ext cx="214314" cy="6572272"/>
          </a:xfrm>
        </p:spPr>
        <p:txBody>
          <a:bodyPr>
            <a:normAutofit/>
          </a:bodyPr>
          <a:lstStyle/>
          <a:p>
            <a:endParaRPr lang="it-IT" dirty="0"/>
          </a:p>
        </p:txBody>
      </p:sp>
      <p:pic>
        <p:nvPicPr>
          <p:cNvPr id="1026" name="Picture 2" descr="C:\Users\gabriele\Pictures\ricerca scolastica\images-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143116"/>
            <a:ext cx="4643469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Parchi Nazionali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regione Abruzzo gode di diversi parchi nazionali  :  il parco naz. d’Abruzzo , della Maiella e del Gran Sasso.</a:t>
            </a:r>
            <a:endParaRPr lang="it-IT" dirty="0"/>
          </a:p>
        </p:txBody>
      </p:sp>
      <p:pic>
        <p:nvPicPr>
          <p:cNvPr id="7170" name="Picture 2" descr="C:\Users\gabriele\Pictures\2016-04-24-19-18-47-33288495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643314"/>
            <a:ext cx="4643470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Agricoltura e allevamento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Clima e terreno non consentono grande sviluppo dell’agricoltura ,mentre la tradizione dell’ allevamento ovino  supera quella dei bovini e suini.</a:t>
            </a:r>
            <a:endParaRPr lang="it-IT" dirty="0"/>
          </a:p>
        </p:txBody>
      </p:sp>
      <p:pic>
        <p:nvPicPr>
          <p:cNvPr id="8194" name="Picture 2" descr="C:\Users\gabriele\Pictures\images-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3571876"/>
            <a:ext cx="3643337" cy="2714644"/>
          </a:xfrm>
          <a:prstGeom prst="rect">
            <a:avLst/>
          </a:prstGeom>
          <a:noFill/>
        </p:spPr>
      </p:pic>
      <p:pic>
        <p:nvPicPr>
          <p:cNvPr id="8195" name="Picture 3" descr="C:\Users\gabriele\Pictures\images-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571876"/>
            <a:ext cx="4286280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Fine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 flipH="1">
            <a:off x="-3571935" y="2071678"/>
            <a:ext cx="142878" cy="1966906"/>
          </a:xfrm>
        </p:spPr>
        <p:txBody>
          <a:bodyPr/>
          <a:lstStyle/>
          <a:p>
            <a:pPr>
              <a:buNone/>
            </a:pPr>
            <a:endParaRPr lang="it-IT" dirty="0"/>
          </a:p>
        </p:txBody>
      </p:sp>
      <p:pic>
        <p:nvPicPr>
          <p:cNvPr id="9219" name="Picture 3" descr="C:\Users\gabriele\Pictures\2016-04-24-12-57-50--198592453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928802"/>
            <a:ext cx="6000792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Realizzato da: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IV I.C. GALILEO GALILEI</a:t>
            </a:r>
          </a:p>
          <a:p>
            <a:r>
              <a:rPr lang="it-IT" dirty="0" smtClean="0"/>
              <a:t>GABRIELE MESSINA </a:t>
            </a:r>
          </a:p>
          <a:p>
            <a:r>
              <a:rPr lang="it-IT" dirty="0" smtClean="0"/>
              <a:t>1 A</a:t>
            </a:r>
          </a:p>
          <a:p>
            <a:r>
              <a:rPr lang="it-IT" dirty="0" smtClean="0"/>
              <a:t>2015/2016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r>
              <a:rPr lang="it-IT" sz="4000" dirty="0" smtClean="0"/>
              <a:t>Confini :</a:t>
            </a:r>
            <a:endParaRPr lang="it-IT" sz="4000" dirty="0"/>
          </a:p>
        </p:txBody>
      </p:sp>
      <p:pic>
        <p:nvPicPr>
          <p:cNvPr id="2050" name="Picture 2" descr="C:\Users\gabriele\Pictures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071810"/>
            <a:ext cx="3714776" cy="3071834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4500562" y="3143248"/>
            <a:ext cx="43577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N. Marche</a:t>
            </a:r>
          </a:p>
          <a:p>
            <a:pPr marL="742950" indent="-742950"/>
            <a:r>
              <a:rPr lang="it-IT" sz="3600" dirty="0" smtClean="0"/>
              <a:t>S. Molise</a:t>
            </a:r>
          </a:p>
          <a:p>
            <a:pPr marL="742950" indent="-742950"/>
            <a:r>
              <a:rPr lang="it-IT" sz="3600" dirty="0" smtClean="0"/>
              <a:t>E. Mare Adriatico</a:t>
            </a:r>
          </a:p>
          <a:p>
            <a:pPr marL="742950" indent="-742950"/>
            <a:r>
              <a:rPr lang="it-IT" sz="3600" dirty="0" smtClean="0"/>
              <a:t>O. Lazio </a:t>
            </a:r>
            <a:endParaRPr lang="it-IT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Capoluogo e provincie  dell’Abruzzo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389120"/>
          </a:xfrm>
        </p:spPr>
        <p:txBody>
          <a:bodyPr/>
          <a:lstStyle/>
          <a:p>
            <a:r>
              <a:rPr lang="it-IT" dirty="0" smtClean="0"/>
              <a:t>  Regione a statuto ordinario.  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 smtClean="0"/>
              <a:t>Le  province  dell’ Abruzzo sono:   Teramo</a:t>
            </a:r>
            <a:r>
              <a:rPr lang="it-IT" dirty="0" smtClean="0"/>
              <a:t>, Pescara Chieti</a:t>
            </a:r>
          </a:p>
          <a:p>
            <a:r>
              <a:rPr lang="it-IT" dirty="0" smtClean="0"/>
              <a:t>capoluogo </a:t>
            </a:r>
            <a:r>
              <a:rPr lang="it-IT" dirty="0" smtClean="0"/>
              <a:t>di </a:t>
            </a:r>
            <a:r>
              <a:rPr lang="it-IT" dirty="0" smtClean="0"/>
              <a:t>regione: </a:t>
            </a:r>
            <a:r>
              <a:rPr lang="it-IT" dirty="0" smtClean="0"/>
              <a:t>L’Aquila</a:t>
            </a:r>
            <a:endParaRPr lang="it-IT" dirty="0"/>
          </a:p>
        </p:txBody>
      </p:sp>
      <p:pic>
        <p:nvPicPr>
          <p:cNvPr id="4" name="Picture 2" descr="C:\Users\gabriele\Pictures\ricerca scolastica\2016-04-24-13-00-02--1978002839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861048"/>
            <a:ext cx="2500330" cy="2538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fiumi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 fiumi della regione  Abruzzo sono </a:t>
            </a:r>
            <a:r>
              <a:rPr lang="it-IT" dirty="0" smtClean="0"/>
              <a:t>molti, </a:t>
            </a:r>
            <a:r>
              <a:rPr lang="it-IT" smtClean="0"/>
              <a:t>possiamo ricordare: </a:t>
            </a:r>
            <a:endParaRPr lang="it-IT" dirty="0" smtClean="0"/>
          </a:p>
          <a:p>
            <a:r>
              <a:rPr lang="it-IT" dirty="0" smtClean="0"/>
              <a:t>il Pescara e il </a:t>
            </a:r>
            <a:r>
              <a:rPr lang="it-IT" dirty="0" err="1" smtClean="0"/>
              <a:t>Sangro</a:t>
            </a:r>
            <a:r>
              <a:rPr lang="it-IT" dirty="0" smtClean="0"/>
              <a:t>, che superano i 100 km</a:t>
            </a:r>
          </a:p>
          <a:p>
            <a:r>
              <a:rPr lang="it-IT" dirty="0" smtClean="0"/>
              <a:t>il </a:t>
            </a:r>
            <a:r>
              <a:rPr lang="it-IT" dirty="0" err="1" smtClean="0"/>
              <a:t>Trigno</a:t>
            </a:r>
            <a:r>
              <a:rPr lang="it-IT" dirty="0" smtClean="0"/>
              <a:t>, il </a:t>
            </a:r>
            <a:r>
              <a:rPr lang="it-IT" dirty="0" smtClean="0"/>
              <a:t>Tronto </a:t>
            </a:r>
            <a:r>
              <a:rPr lang="it-IT" dirty="0" smtClean="0"/>
              <a:t>,</a:t>
            </a:r>
          </a:p>
          <a:p>
            <a:r>
              <a:rPr lang="it-IT" dirty="0" smtClean="0"/>
              <a:t>il </a:t>
            </a:r>
            <a:r>
              <a:rPr lang="it-IT" dirty="0" err="1" smtClean="0"/>
              <a:t>Vomano</a:t>
            </a:r>
            <a:r>
              <a:rPr lang="it-IT" dirty="0" smtClean="0"/>
              <a:t>, </a:t>
            </a:r>
            <a:r>
              <a:rPr lang="it-IT" dirty="0" smtClean="0"/>
              <a:t>il </a:t>
            </a:r>
            <a:r>
              <a:rPr lang="it-IT" dirty="0" err="1" smtClean="0"/>
              <a:t>Tordino</a:t>
            </a:r>
            <a:r>
              <a:rPr lang="it-IT" dirty="0" smtClean="0"/>
              <a:t>, l’ </a:t>
            </a:r>
            <a:r>
              <a:rPr lang="it-IT" dirty="0" err="1" smtClean="0"/>
              <a:t>Aterno</a:t>
            </a:r>
            <a:r>
              <a:rPr lang="it-IT" dirty="0" smtClean="0"/>
              <a:t>, il </a:t>
            </a:r>
            <a:r>
              <a:rPr lang="it-IT" dirty="0" err="1" smtClean="0"/>
              <a:t>Tavo</a:t>
            </a:r>
            <a:r>
              <a:rPr lang="it-IT" dirty="0" smtClean="0"/>
              <a:t>, il </a:t>
            </a:r>
            <a:r>
              <a:rPr lang="it-IT" dirty="0" err="1" smtClean="0"/>
              <a:t>Sinello</a:t>
            </a:r>
            <a:r>
              <a:rPr lang="it-IT" dirty="0" smtClean="0"/>
              <a:t>, </a:t>
            </a:r>
            <a:endParaRPr lang="it-IT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Montagne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714908"/>
          </a:xfrm>
        </p:spPr>
        <p:txBody>
          <a:bodyPr/>
          <a:lstStyle/>
          <a:p>
            <a:r>
              <a:rPr lang="it-IT" dirty="0" smtClean="0"/>
              <a:t>Le montagne  più importanti della regione Abruzzo sono: il </a:t>
            </a:r>
            <a:r>
              <a:rPr lang="it-IT" dirty="0" smtClean="0"/>
              <a:t>Gran </a:t>
            </a:r>
            <a:r>
              <a:rPr lang="it-IT" dirty="0" smtClean="0"/>
              <a:t>S</a:t>
            </a:r>
            <a:r>
              <a:rPr lang="it-IT" dirty="0" smtClean="0"/>
              <a:t>asso, </a:t>
            </a:r>
            <a:r>
              <a:rPr lang="it-IT" dirty="0" smtClean="0"/>
              <a:t>la </a:t>
            </a:r>
            <a:r>
              <a:rPr lang="it-IT" dirty="0" smtClean="0"/>
              <a:t>Maiella, il  </a:t>
            </a:r>
            <a:r>
              <a:rPr lang="it-IT" dirty="0" smtClean="0"/>
              <a:t>C</a:t>
            </a:r>
            <a:r>
              <a:rPr lang="it-IT" dirty="0" smtClean="0"/>
              <a:t>orno  </a:t>
            </a:r>
            <a:r>
              <a:rPr lang="it-IT" dirty="0" smtClean="0"/>
              <a:t>G</a:t>
            </a:r>
            <a:r>
              <a:rPr lang="it-IT" dirty="0" smtClean="0"/>
              <a:t>rande </a:t>
            </a:r>
            <a:r>
              <a:rPr lang="it-IT" dirty="0" smtClean="0"/>
              <a:t>e il </a:t>
            </a:r>
            <a:r>
              <a:rPr lang="it-IT" dirty="0" smtClean="0"/>
              <a:t>Velino</a:t>
            </a:r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3074" name="Picture 2" descr="C:\Users\gabriele\Pictures\images-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357562"/>
            <a:ext cx="3929090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Laghi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 laghi d’ Abruzzo sono : lago di Campo </a:t>
            </a:r>
            <a:r>
              <a:rPr lang="it-IT" dirty="0" smtClean="0"/>
              <a:t>Tosto</a:t>
            </a:r>
            <a:r>
              <a:rPr lang="it-IT" dirty="0" smtClean="0"/>
              <a:t>, di Barrea, di Scanno, di Bomba, di San Domenico, di Fucino e lago Pio.</a:t>
            </a:r>
            <a:endParaRPr lang="it-IT" dirty="0"/>
          </a:p>
        </p:txBody>
      </p:sp>
      <p:pic>
        <p:nvPicPr>
          <p:cNvPr id="4099" name="Picture 3" descr="C:\Users\gabriele\Pictures\2016-04-24-18-46-14-21147157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3786190"/>
            <a:ext cx="2643206" cy="2143140"/>
          </a:xfrm>
          <a:prstGeom prst="rect">
            <a:avLst/>
          </a:prstGeom>
          <a:noFill/>
        </p:spPr>
      </p:pic>
      <p:pic>
        <p:nvPicPr>
          <p:cNvPr id="4100" name="Picture 4" descr="C:\Users\gabriele\Pictures\2016-04-24-18-46-05-13703478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9" y="3786190"/>
            <a:ext cx="250033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Economia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L’ economia dell’ Abruzzo è basata principalmente sui settori  primario : agricoltura praticata nelle conche della  città  dell’ Aquila. </a:t>
            </a:r>
          </a:p>
          <a:p>
            <a:r>
              <a:rPr lang="it-IT" dirty="0" smtClean="0"/>
              <a:t>Settore  secondario  che  comprende  le piccole e medie  imprese.</a:t>
            </a:r>
          </a:p>
          <a:p>
            <a:r>
              <a:rPr lang="it-IT" dirty="0" smtClean="0"/>
              <a:t>Settore   terziario industria automobilistica e  elettronica.</a:t>
            </a: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r>
              <a:rPr lang="it-IT" sz="4000" dirty="0" smtClean="0"/>
              <a:t>Territorio Abruzzo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     </a:t>
            </a:r>
            <a:endParaRPr lang="it-IT" dirty="0"/>
          </a:p>
        </p:txBody>
      </p:sp>
      <p:pic>
        <p:nvPicPr>
          <p:cNvPr id="5122" name="Picture 2" descr="C:\Users\gabriele\Pictures\2016-04-24-18-59-03-114277657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143248"/>
            <a:ext cx="7358114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Turismo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Anche  la costa abruzzese vanta  diverse località turistiche  grazie al clima favorevole , oltre ovviamente ai parchi nazionali.</a:t>
            </a:r>
            <a:endParaRPr lang="it-IT" dirty="0"/>
          </a:p>
        </p:txBody>
      </p:sp>
      <p:pic>
        <p:nvPicPr>
          <p:cNvPr id="6146" name="Picture 2" descr="C:\Users\gabriele\Pictures\2016-04-24-19-06-50-205407878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429000"/>
            <a:ext cx="4643470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241</TotalTime>
  <Words>272</Words>
  <Application>Microsoft Office PowerPoint</Application>
  <PresentationFormat>Presentazione su schermo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Equinozio</vt:lpstr>
      <vt:lpstr>ABRUZZO</vt:lpstr>
      <vt:lpstr>Confini :</vt:lpstr>
      <vt:lpstr>Capoluogo e provincie  dell’Abruzzo</vt:lpstr>
      <vt:lpstr>fiumi</vt:lpstr>
      <vt:lpstr>Montagne</vt:lpstr>
      <vt:lpstr>Laghi</vt:lpstr>
      <vt:lpstr>Economia</vt:lpstr>
      <vt:lpstr>Territorio Abruzzo</vt:lpstr>
      <vt:lpstr>Turismo</vt:lpstr>
      <vt:lpstr>Parchi Nazionali</vt:lpstr>
      <vt:lpstr>Agricoltura e allevamento</vt:lpstr>
      <vt:lpstr>Fine</vt:lpstr>
      <vt:lpstr>Realizzato da: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ABRUZZO</dc:title>
  <dc:creator>gabriele</dc:creator>
  <cp:lastModifiedBy>Angela</cp:lastModifiedBy>
  <cp:revision>41</cp:revision>
  <dcterms:created xsi:type="dcterms:W3CDTF">2016-04-23T12:55:14Z</dcterms:created>
  <dcterms:modified xsi:type="dcterms:W3CDTF">2016-06-15T20:27:52Z</dcterms:modified>
</cp:coreProperties>
</file>