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9" r:id="rId10"/>
    <p:sldId id="270" r:id="rId11"/>
    <p:sldId id="272" r:id="rId12"/>
    <p:sldId id="273" r:id="rId13"/>
    <p:sldId id="274" r:id="rId14"/>
    <p:sldId id="275" r:id="rId15"/>
    <p:sldId id="276" r:id="rId16"/>
    <p:sldId id="271" r:id="rId17"/>
    <p:sldId id="257" r:id="rId18"/>
    <p:sldId id="258" r:id="rId19"/>
    <p:sldId id="259" r:id="rId20"/>
    <p:sldId id="260" r:id="rId2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22" autoAdjust="0"/>
    <p:restoredTop sz="94662" autoAdjust="0"/>
  </p:normalViewPr>
  <p:slideViewPr>
    <p:cSldViewPr>
      <p:cViewPr>
        <p:scale>
          <a:sx n="75" d="100"/>
          <a:sy n="75" d="100"/>
        </p:scale>
        <p:origin x="-133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C171-8761-4473-973B-CEEA7EE4A1C9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747A-895C-475F-A1B0-72FE223BBAF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718588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C171-8761-4473-973B-CEEA7EE4A1C9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747A-895C-475F-A1B0-72FE223BBAF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266381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C171-8761-4473-973B-CEEA7EE4A1C9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747A-895C-475F-A1B0-72FE223BBAF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88983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C171-8761-4473-973B-CEEA7EE4A1C9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747A-895C-475F-A1B0-72FE223BBAF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58914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C171-8761-4473-973B-CEEA7EE4A1C9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747A-895C-475F-A1B0-72FE223BBAF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88015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C171-8761-4473-973B-CEEA7EE4A1C9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747A-895C-475F-A1B0-72FE223BBAF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86291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C171-8761-4473-973B-CEEA7EE4A1C9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747A-895C-475F-A1B0-72FE223BBAF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3200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C171-8761-4473-973B-CEEA7EE4A1C9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747A-895C-475F-A1B0-72FE223BBAF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114281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C171-8761-4473-973B-CEEA7EE4A1C9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747A-895C-475F-A1B0-72FE223BBAF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74927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C171-8761-4473-973B-CEEA7EE4A1C9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747A-895C-475F-A1B0-72FE223BBAF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35615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C171-8761-4473-973B-CEEA7EE4A1C9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F747A-895C-475F-A1B0-72FE223BBAF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09409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BC171-8761-4473-973B-CEEA7EE4A1C9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F747A-895C-475F-A1B0-72FE223BBAF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15755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7772400" cy="1470025"/>
          </a:xfrm>
        </p:spPr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Veneto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785938"/>
            <a:ext cx="15240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71970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u="sng" dirty="0" smtClean="0"/>
              <a:t>Settore Secondario:</a:t>
            </a:r>
          </a:p>
          <a:p>
            <a:r>
              <a:rPr lang="it-IT" dirty="0" smtClean="0"/>
              <a:t>L’industria è caratterizzata dalla presenza di piccole </a:t>
            </a:r>
            <a:r>
              <a:rPr lang="it-IT" dirty="0" err="1" smtClean="0"/>
              <a:t>imprese.Celebri</a:t>
            </a:r>
            <a:r>
              <a:rPr lang="it-IT" dirty="0" smtClean="0"/>
              <a:t> quelle </a:t>
            </a:r>
            <a:r>
              <a:rPr lang="it-IT" dirty="0" err="1" smtClean="0"/>
              <a:t>tessili,alimentari,siderurgiche</a:t>
            </a:r>
            <a:r>
              <a:rPr lang="it-IT" dirty="0" smtClean="0"/>
              <a:t> e petrolchimiche.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64607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Settore </a:t>
            </a:r>
            <a:r>
              <a:rPr lang="it-IT" dirty="0" err="1" smtClean="0"/>
              <a:t>terziario:Un’altra</a:t>
            </a:r>
            <a:r>
              <a:rPr lang="it-IT" dirty="0" smtClean="0"/>
              <a:t> risorsa economica è il turismo diffuso soprattutto nelle </a:t>
            </a:r>
            <a:r>
              <a:rPr lang="it-IT" u="sng" dirty="0" err="1" smtClean="0"/>
              <a:t>Dolomiti,nelle</a:t>
            </a:r>
            <a:r>
              <a:rPr lang="it-IT" u="sng" dirty="0" smtClean="0"/>
              <a:t> </a:t>
            </a:r>
            <a:r>
              <a:rPr lang="it-IT" u="sng" dirty="0" err="1" smtClean="0"/>
              <a:t>citta’</a:t>
            </a:r>
            <a:r>
              <a:rPr lang="it-IT" u="sng" dirty="0" smtClean="0"/>
              <a:t> d’arte e lungo le coste.</a:t>
            </a:r>
            <a:endParaRPr lang="it-IT" u="sng" dirty="0"/>
          </a:p>
        </p:txBody>
      </p:sp>
    </p:spTree>
    <p:extLst>
      <p:ext uri="{BB962C8B-B14F-4D97-AF65-F5344CB8AC3E}">
        <p14:creationId xmlns:p14="http://schemas.microsoft.com/office/powerpoint/2010/main" xmlns="" val="426011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Clima: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>
                <a:solidFill>
                  <a:schemeClr val="accent2"/>
                </a:solidFill>
              </a:rPr>
              <a:t>Il clima è Alpino sui rilievi montuosi</a:t>
            </a:r>
            <a:r>
              <a:rPr lang="it-IT" dirty="0" smtClean="0">
                <a:solidFill>
                  <a:schemeClr val="accent2"/>
                </a:solidFill>
              </a:rPr>
              <a:t>, continentale </a:t>
            </a:r>
            <a:r>
              <a:rPr lang="it-IT" dirty="0" smtClean="0">
                <a:solidFill>
                  <a:schemeClr val="accent2"/>
                </a:solidFill>
              </a:rPr>
              <a:t>in pianura e mite lungo le rive del Garda.</a:t>
            </a:r>
          </a:p>
          <a:p>
            <a:pPr marL="0" indent="0">
              <a:buNone/>
            </a:pP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180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Vie di comunicazioni: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4875" y="1433513"/>
            <a:ext cx="73342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3422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Lingue parlate: Lingua ladina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92824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Parchi nazionali: Parco Naturale Regionale delle Dolomiti D’ Ampezzo, Parco Naturale Regionale Della </a:t>
            </a:r>
            <a:r>
              <a:rPr lang="it-IT" dirty="0" err="1" smtClean="0"/>
              <a:t>Lessinia</a:t>
            </a:r>
            <a:r>
              <a:rPr lang="it-IT" smtClean="0"/>
              <a:t>.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852936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77800"/>
            <a:ext cx="3571875" cy="2015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0644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PIATTI TIPICI:</a:t>
            </a:r>
            <a:r>
              <a:rPr lang="it-IT" dirty="0" smtClean="0">
                <a:solidFill>
                  <a:srgbClr val="FF0000"/>
                </a:solidFill>
              </a:rPr>
              <a:t>BIGOLI CO’ L’ ARNA,</a:t>
            </a:r>
          </a:p>
          <a:p>
            <a:pPr marL="0" indent="0">
              <a:buNone/>
            </a:pPr>
            <a:r>
              <a:rPr lang="it-IT" dirty="0" smtClean="0">
                <a:solidFill>
                  <a:srgbClr val="FF0000"/>
                </a:solidFill>
              </a:rPr>
              <a:t>CASUNZIEI,</a:t>
            </a:r>
          </a:p>
          <a:p>
            <a:pPr marL="0" indent="0">
              <a:buNone/>
            </a:pPr>
            <a:r>
              <a:rPr lang="it-IT" dirty="0" smtClean="0">
                <a:solidFill>
                  <a:srgbClr val="FF0000"/>
                </a:solidFill>
              </a:rPr>
              <a:t>POLENTA</a:t>
            </a:r>
          </a:p>
          <a:p>
            <a:pPr marL="0" indent="0">
              <a:buNone/>
            </a:pPr>
            <a:r>
              <a:rPr lang="it-IT" dirty="0" smtClean="0">
                <a:solidFill>
                  <a:srgbClr val="FF0000"/>
                </a:solidFill>
              </a:rPr>
              <a:t>E BACCALA’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58115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557462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5488" y="3875931"/>
            <a:ext cx="2466975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8507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Algerian" pitchFamily="82" charset="0"/>
              </a:rPr>
              <a:t>NOME DELLA REGIONE ORIGINI:</a:t>
            </a:r>
            <a:endParaRPr lang="it-IT" dirty="0">
              <a:latin typeface="Algerian" pitchFamily="82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Il nome della regione deriva da un antico popolo che abitava qui prima dei Romani: i Veneti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71988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MONUMENTI: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Basilica di San </a:t>
            </a:r>
            <a:r>
              <a:rPr lang="it-IT" dirty="0" err="1" smtClean="0"/>
              <a:t>Marco;Piazza</a:t>
            </a:r>
            <a:r>
              <a:rPr lang="it-IT" dirty="0" smtClean="0"/>
              <a:t> San </a:t>
            </a:r>
            <a:r>
              <a:rPr lang="it-IT" dirty="0" err="1" smtClean="0"/>
              <a:t>Marco;Palazzo</a:t>
            </a:r>
            <a:r>
              <a:rPr lang="it-IT" dirty="0" smtClean="0"/>
              <a:t> </a:t>
            </a:r>
            <a:r>
              <a:rPr lang="it-IT" dirty="0" err="1" smtClean="0"/>
              <a:t>Ducale;Canal</a:t>
            </a:r>
            <a:r>
              <a:rPr lang="it-IT" dirty="0" smtClean="0"/>
              <a:t> Grande.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06245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6000" dirty="0" smtClean="0"/>
              <a:t>LEONARDI ALBERTO </a:t>
            </a:r>
          </a:p>
          <a:p>
            <a:pPr algn="ctr"/>
            <a:r>
              <a:rPr lang="it-IT" sz="6600" dirty="0"/>
              <a:t> </a:t>
            </a:r>
            <a:r>
              <a:rPr lang="it-IT" sz="6600" dirty="0" smtClean="0"/>
              <a:t>1 </a:t>
            </a:r>
            <a:r>
              <a:rPr lang="it-IT" sz="6600" dirty="0" smtClean="0"/>
              <a:t>A</a:t>
            </a:r>
          </a:p>
          <a:p>
            <a:pPr algn="ctr"/>
            <a:r>
              <a:rPr lang="it-IT" sz="6600" smtClean="0"/>
              <a:t>2015/2016</a:t>
            </a:r>
            <a:endParaRPr lang="it-IT" sz="6600" dirty="0"/>
          </a:p>
        </p:txBody>
      </p:sp>
    </p:spTree>
    <p:extLst>
      <p:ext uri="{BB962C8B-B14F-4D97-AF65-F5344CB8AC3E}">
        <p14:creationId xmlns:p14="http://schemas.microsoft.com/office/powerpoint/2010/main" xmlns="" val="1389031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Confini: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N:Trentino Alto Adige</a:t>
            </a:r>
          </a:p>
          <a:p>
            <a:r>
              <a:rPr lang="it-IT" dirty="0" smtClean="0"/>
              <a:t>S:Emilia Romagna</a:t>
            </a:r>
          </a:p>
          <a:p>
            <a:r>
              <a:rPr lang="it-IT" dirty="0" smtClean="0"/>
              <a:t>E:Mar Adriatico</a:t>
            </a:r>
          </a:p>
          <a:p>
            <a:r>
              <a:rPr lang="it-IT" dirty="0" smtClean="0"/>
              <a:t>O:Lombardia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22692"/>
            <a:ext cx="3501752" cy="3517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9302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19183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742082"/>
            <a:ext cx="8229600" cy="4525963"/>
          </a:xfrm>
        </p:spPr>
        <p:txBody>
          <a:bodyPr/>
          <a:lstStyle/>
          <a:p>
            <a:r>
              <a:rPr lang="it-IT" b="1" dirty="0" smtClean="0"/>
              <a:t>Capoluogo di regione: </a:t>
            </a:r>
            <a:r>
              <a:rPr lang="it-IT" dirty="0" smtClean="0">
                <a:solidFill>
                  <a:schemeClr val="tx2"/>
                </a:solidFill>
              </a:rPr>
              <a:t>Venezia</a:t>
            </a:r>
          </a:p>
          <a:p>
            <a:r>
              <a:rPr lang="it-IT" b="1" dirty="0" smtClean="0"/>
              <a:t>Province</a:t>
            </a:r>
            <a:r>
              <a:rPr lang="it-IT" b="1" dirty="0" smtClean="0"/>
              <a:t>: </a:t>
            </a:r>
            <a:r>
              <a:rPr lang="it-IT" b="1" dirty="0" smtClean="0">
                <a:solidFill>
                  <a:schemeClr val="accent1"/>
                </a:solidFill>
              </a:rPr>
              <a:t>Verona, Rovigo, Padova, Vicenza, Treviso, Pordenone, Belluno</a:t>
            </a:r>
            <a:endParaRPr lang="it-IT" b="1" dirty="0" smtClean="0">
              <a:solidFill>
                <a:schemeClr val="accent1"/>
              </a:solidFill>
            </a:endParaRPr>
          </a:p>
          <a:p>
            <a:endParaRPr lang="it-IT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990673"/>
            <a:ext cx="4934340" cy="2330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9505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Montagne</a:t>
            </a:r>
            <a:r>
              <a:rPr lang="it-IT" dirty="0" smtClean="0"/>
              <a:t>: 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Dolomiti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</a:p>
          <a:p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Marmolada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, Monte 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Baldo,</a:t>
            </a:r>
          </a:p>
          <a:p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Monte Civetta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it-IT" dirty="0" err="1" smtClean="0">
                <a:solidFill>
                  <a:schemeClr val="accent6">
                    <a:lumMod val="75000"/>
                  </a:schemeClr>
                </a:solidFill>
              </a:rPr>
              <a:t>Antelao</a:t>
            </a:r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84784"/>
            <a:ext cx="3088886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9909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Pianure</a:t>
            </a:r>
            <a:r>
              <a:rPr lang="it-IT" dirty="0" smtClean="0"/>
              <a:t>: </a:t>
            </a:r>
            <a:r>
              <a:rPr lang="it-IT" dirty="0" smtClean="0">
                <a:solidFill>
                  <a:schemeClr val="tx2"/>
                </a:solidFill>
              </a:rPr>
              <a:t>Il </a:t>
            </a:r>
            <a:r>
              <a:rPr lang="it-IT" dirty="0" smtClean="0">
                <a:solidFill>
                  <a:schemeClr val="tx2"/>
                </a:solidFill>
              </a:rPr>
              <a:t>Polesine</a:t>
            </a:r>
            <a:r>
              <a:rPr lang="it-IT" dirty="0" smtClean="0">
                <a:solidFill>
                  <a:schemeClr val="tx2"/>
                </a:solidFill>
              </a:rPr>
              <a:t>, zona </a:t>
            </a:r>
            <a:r>
              <a:rPr lang="it-IT" dirty="0" smtClean="0">
                <a:solidFill>
                  <a:schemeClr val="tx2"/>
                </a:solidFill>
              </a:rPr>
              <a:t>molto fertile grazie all’ abbondanza d’acqua.</a:t>
            </a:r>
            <a:endParaRPr lang="it-I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051166"/>
            <a:ext cx="3259805" cy="2754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7670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795735"/>
            <a:ext cx="8229600" cy="4525963"/>
          </a:xfrm>
        </p:spPr>
        <p:txBody>
          <a:bodyPr/>
          <a:lstStyle/>
          <a:p>
            <a:r>
              <a:rPr lang="it-IT" dirty="0" smtClean="0"/>
              <a:t>Fiumi</a:t>
            </a:r>
            <a:r>
              <a:rPr lang="it-IT" dirty="0" smtClean="0"/>
              <a:t>: Po, Adige, Brenta, </a:t>
            </a:r>
            <a:r>
              <a:rPr lang="it-IT" dirty="0" err="1" smtClean="0"/>
              <a:t>Sile</a:t>
            </a:r>
            <a:r>
              <a:rPr lang="it-IT" dirty="0" smtClean="0"/>
              <a:t>, Piave, </a:t>
            </a:r>
            <a:r>
              <a:rPr lang="it-IT" dirty="0" err="1" smtClean="0"/>
              <a:t>Livenza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7358" y="2708920"/>
            <a:ext cx="5481042" cy="3707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1799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Laghi</a:t>
            </a:r>
            <a:r>
              <a:rPr lang="it-IT" dirty="0" smtClean="0"/>
              <a:t>: Garda, Santa </a:t>
            </a:r>
            <a:r>
              <a:rPr lang="it-IT" dirty="0" smtClean="0"/>
              <a:t>Croce</a:t>
            </a:r>
            <a:r>
              <a:rPr lang="it-IT" dirty="0" smtClean="0"/>
              <a:t>, </a:t>
            </a:r>
            <a:r>
              <a:rPr lang="it-IT" dirty="0" err="1" smtClean="0"/>
              <a:t>Cadore</a:t>
            </a:r>
            <a:endParaRPr lang="it-IT" dirty="0" smtClean="0"/>
          </a:p>
          <a:p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3936" y="2132856"/>
            <a:ext cx="7200800" cy="4065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1108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Mare: Adriatico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05074"/>
            <a:ext cx="8064895" cy="3588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0070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accent2"/>
                </a:solidFill>
              </a:rPr>
              <a:t>Economia</a:t>
            </a:r>
            <a:br>
              <a:rPr lang="it-IT" dirty="0" smtClean="0">
                <a:solidFill>
                  <a:schemeClr val="accent2"/>
                </a:solidFill>
              </a:rPr>
            </a:br>
            <a:endParaRPr lang="it-IT" dirty="0">
              <a:solidFill>
                <a:schemeClr val="accent2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u="sng" dirty="0" smtClean="0"/>
              <a:t>Settore primario:</a:t>
            </a:r>
          </a:p>
          <a:p>
            <a:r>
              <a:rPr lang="it-IT" dirty="0" smtClean="0"/>
              <a:t>Il Veneto ha un</a:t>
            </a:r>
          </a:p>
          <a:p>
            <a:r>
              <a:rPr lang="it-IT" dirty="0" smtClean="0"/>
              <a:t>Agricoltura basata</a:t>
            </a:r>
          </a:p>
          <a:p>
            <a:r>
              <a:rPr lang="it-IT" dirty="0" smtClean="0"/>
              <a:t>Sulla meccanizzazione.</a:t>
            </a:r>
          </a:p>
          <a:p>
            <a:r>
              <a:rPr lang="it-IT" dirty="0" smtClean="0"/>
              <a:t>Si </a:t>
            </a:r>
            <a:r>
              <a:rPr lang="it-IT" dirty="0" err="1" smtClean="0"/>
              <a:t>coltivano:Cereali</a:t>
            </a:r>
            <a:r>
              <a:rPr lang="it-IT" dirty="0" smtClean="0"/>
              <a:t> e Barbabietole da zucchero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75036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238</Words>
  <Application>Microsoft Office PowerPoint</Application>
  <PresentationFormat>Presentazione su schermo (4:3)</PresentationFormat>
  <Paragraphs>40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1" baseType="lpstr">
      <vt:lpstr>Tema di Office</vt:lpstr>
      <vt:lpstr>Veneto</vt:lpstr>
      <vt:lpstr>Confini:</vt:lpstr>
      <vt:lpstr>Diapositiva 3</vt:lpstr>
      <vt:lpstr>Diapositiva 4</vt:lpstr>
      <vt:lpstr>Diapositiva 5</vt:lpstr>
      <vt:lpstr>Diapositiva 6</vt:lpstr>
      <vt:lpstr>Diapositiva 7</vt:lpstr>
      <vt:lpstr>Diapositiva 8</vt:lpstr>
      <vt:lpstr>Economia </vt:lpstr>
      <vt:lpstr>Diapositiva 10</vt:lpstr>
      <vt:lpstr>Diapositiva 11</vt:lpstr>
      <vt:lpstr>Clima:</vt:lpstr>
      <vt:lpstr>Vie di comunicazioni:</vt:lpstr>
      <vt:lpstr>Diapositiva 14</vt:lpstr>
      <vt:lpstr>Diapositiva 15</vt:lpstr>
      <vt:lpstr>Diapositiva 16</vt:lpstr>
      <vt:lpstr>NOME DELLA REGIONE ORIGINI:</vt:lpstr>
      <vt:lpstr>MONUMENTI:</vt:lpstr>
      <vt:lpstr>Diapositiva 19</vt:lpstr>
      <vt:lpstr>Diapositiva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Veneto</dc:title>
  <dc:creator>Alberto Leonardi</dc:creator>
  <cp:lastModifiedBy>Angela</cp:lastModifiedBy>
  <cp:revision>23</cp:revision>
  <dcterms:created xsi:type="dcterms:W3CDTF">2016-04-27T14:14:35Z</dcterms:created>
  <dcterms:modified xsi:type="dcterms:W3CDTF">2016-06-15T21:04:27Z</dcterms:modified>
</cp:coreProperties>
</file>